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FD96D44-54FB-4A65-ABD6-0BD4AF20EBC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E3C61D-01B8-4609-B10F-300C502C367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v8HMBouN_s" TargetMode="External"/><Relationship Id="rId2" Type="http://schemas.openxmlformats.org/officeDocument/2006/relationships/hyperlink" Target="https://www.youtube.com/watch?v=SKi56cPUSF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7 &amp; 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223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When writing, authors must decide from what point of </a:t>
            </a:r>
            <a:r>
              <a:rPr lang="en-US" b="1" dirty="0" smtClean="0"/>
              <a:t>view they </a:t>
            </a:r>
            <a:r>
              <a:rPr lang="en-US" b="1" dirty="0"/>
              <a:t>want to express their ideas. There are three </a:t>
            </a:r>
            <a:r>
              <a:rPr lang="en-US" b="1" dirty="0" smtClean="0"/>
              <a:t>different choices </a:t>
            </a:r>
            <a:r>
              <a:rPr lang="en-US" b="1" dirty="0"/>
              <a:t>– first person, second person, and a variety of </a:t>
            </a:r>
            <a:r>
              <a:rPr lang="en-US" b="1" dirty="0" smtClean="0"/>
              <a:t>third person </a:t>
            </a:r>
            <a:r>
              <a:rPr lang="en-US" b="1" dirty="0"/>
              <a:t>point of views. The type of pronouns and the genre </a:t>
            </a:r>
            <a:r>
              <a:rPr lang="en-US" b="1" dirty="0" smtClean="0"/>
              <a:t>can be </a:t>
            </a:r>
            <a:r>
              <a:rPr lang="en-US" b="1" dirty="0"/>
              <a:t>a clue when identifying the author’s point of 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3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First Person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r>
              <a:rPr lang="en-US" dirty="0"/>
              <a:t>A character within the </a:t>
            </a:r>
            <a:r>
              <a:rPr lang="en-US" dirty="0" smtClean="0"/>
              <a:t>story recounts/retells </a:t>
            </a:r>
            <a:r>
              <a:rPr lang="en-US" dirty="0"/>
              <a:t>his or her </a:t>
            </a:r>
            <a:r>
              <a:rPr lang="en-US" dirty="0" smtClean="0"/>
              <a:t>own experiences </a:t>
            </a:r>
            <a:r>
              <a:rPr lang="en-US" dirty="0"/>
              <a:t>or impressions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Clues</a:t>
            </a:r>
          </a:p>
          <a:p>
            <a:r>
              <a:rPr lang="en-US" dirty="0"/>
              <a:t>Lets the reader know only </a:t>
            </a:r>
            <a:r>
              <a:rPr lang="en-US" dirty="0" smtClean="0"/>
              <a:t>what that </a:t>
            </a:r>
            <a:r>
              <a:rPr lang="en-US" dirty="0"/>
              <a:t>character knows</a:t>
            </a:r>
            <a:r>
              <a:rPr lang="en-US" dirty="0" smtClean="0"/>
              <a:t>.</a:t>
            </a:r>
          </a:p>
          <a:p>
            <a:r>
              <a:rPr lang="en-US" dirty="0"/>
              <a:t>Uses the pronouns: </a:t>
            </a:r>
            <a:r>
              <a:rPr lang="en-US" i="1" dirty="0"/>
              <a:t>I, me, </a:t>
            </a:r>
            <a:r>
              <a:rPr lang="en-US" i="1" dirty="0" smtClean="0"/>
              <a:t>my, mine</a:t>
            </a:r>
            <a:r>
              <a:rPr lang="en-US" i="1" dirty="0"/>
              <a:t>, we, our, ours.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98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Second Person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r>
              <a:rPr lang="en-US" dirty="0"/>
              <a:t>The story or the piece </a:t>
            </a:r>
            <a:r>
              <a:rPr lang="en-US" dirty="0" smtClean="0"/>
              <a:t>of writing </a:t>
            </a:r>
            <a:r>
              <a:rPr lang="en-US" dirty="0"/>
              <a:t>is from the </a:t>
            </a:r>
            <a:r>
              <a:rPr lang="en-US" dirty="0" smtClean="0"/>
              <a:t>perspective of </a:t>
            </a:r>
            <a:r>
              <a:rPr lang="en-US" dirty="0"/>
              <a:t>“you</a:t>
            </a:r>
            <a:r>
              <a:rPr lang="en-US" dirty="0" smtClean="0"/>
              <a:t>.”</a:t>
            </a:r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Clues</a:t>
            </a:r>
          </a:p>
          <a:p>
            <a:r>
              <a:rPr lang="en-US" dirty="0"/>
              <a:t>Uncommon form of writing</a:t>
            </a:r>
            <a:r>
              <a:rPr lang="en-US" dirty="0" smtClean="0"/>
              <a:t>.</a:t>
            </a:r>
          </a:p>
          <a:p>
            <a:r>
              <a:rPr lang="en-US" dirty="0"/>
              <a:t>Used mainly with </a:t>
            </a:r>
            <a:r>
              <a:rPr lang="en-US" dirty="0" smtClean="0"/>
              <a:t>instruction manuals</a:t>
            </a:r>
            <a:r>
              <a:rPr lang="en-US" dirty="0"/>
              <a:t>, recipes, </a:t>
            </a:r>
            <a:r>
              <a:rPr lang="en-US" dirty="0" smtClean="0"/>
              <a:t>giving directions</a:t>
            </a:r>
            <a:r>
              <a:rPr lang="en-US" dirty="0"/>
              <a:t>, and poetry</a:t>
            </a:r>
            <a:r>
              <a:rPr lang="en-US" dirty="0" smtClean="0"/>
              <a:t>.</a:t>
            </a:r>
          </a:p>
          <a:p>
            <a:r>
              <a:rPr lang="en-US" dirty="0"/>
              <a:t>Uses the pronouns: </a:t>
            </a:r>
            <a:r>
              <a:rPr lang="en-US" i="1" dirty="0"/>
              <a:t>you, yours.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81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Second Person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</a:p>
          <a:p>
            <a:r>
              <a:rPr lang="en-US" dirty="0" smtClean="0"/>
              <a:t>Second Person puts you in place of the character in </a:t>
            </a:r>
            <a:r>
              <a:rPr lang="en-US" smtClean="0"/>
              <a:t>the story.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2919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Third Person Objective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r>
              <a:rPr lang="en-US" dirty="0"/>
              <a:t>The narrator remains </a:t>
            </a:r>
            <a:r>
              <a:rPr lang="en-US" dirty="0" smtClean="0"/>
              <a:t>a detached </a:t>
            </a:r>
            <a:r>
              <a:rPr lang="en-US" dirty="0"/>
              <a:t>observer, telling </a:t>
            </a:r>
            <a:r>
              <a:rPr lang="en-US" dirty="0" smtClean="0"/>
              <a:t>only the </a:t>
            </a:r>
            <a:r>
              <a:rPr lang="en-US" dirty="0"/>
              <a:t>stories action and dialogue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Clues</a:t>
            </a:r>
          </a:p>
          <a:p>
            <a:r>
              <a:rPr lang="en-US" dirty="0"/>
              <a:t>Lets the reader know only what </a:t>
            </a:r>
            <a:r>
              <a:rPr lang="en-US" dirty="0" smtClean="0"/>
              <a:t>is seen </a:t>
            </a:r>
            <a:r>
              <a:rPr lang="en-US" dirty="0"/>
              <a:t>and heard, not </a:t>
            </a:r>
            <a:r>
              <a:rPr lang="en-US" dirty="0" smtClean="0"/>
              <a:t>what characters </a:t>
            </a:r>
            <a:r>
              <a:rPr lang="en-US" dirty="0"/>
              <a:t>think or feel</a:t>
            </a:r>
            <a:r>
              <a:rPr lang="en-US" dirty="0" smtClean="0"/>
              <a:t>.</a:t>
            </a:r>
          </a:p>
          <a:p>
            <a:r>
              <a:rPr lang="en-US" dirty="0"/>
              <a:t>Uses the pronouns: </a:t>
            </a:r>
            <a:r>
              <a:rPr lang="en-US" i="1" dirty="0"/>
              <a:t>he, she, </a:t>
            </a:r>
            <a:r>
              <a:rPr lang="en-US" i="1" dirty="0" smtClean="0"/>
              <a:t>it, they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4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0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190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190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Third Person Objective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r>
              <a:rPr lang="en-US" dirty="0"/>
              <a:t>The narrator </a:t>
            </a:r>
            <a:r>
              <a:rPr lang="en-US" dirty="0" smtClean="0"/>
              <a:t>tells the story from the viewpoint of </a:t>
            </a:r>
            <a:r>
              <a:rPr lang="en-US" u="sng" dirty="0" smtClean="0"/>
              <a:t>one</a:t>
            </a:r>
            <a:r>
              <a:rPr lang="en-US" dirty="0" smtClean="0"/>
              <a:t> character in the story.</a:t>
            </a:r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Clues</a:t>
            </a:r>
          </a:p>
          <a:p>
            <a:r>
              <a:rPr lang="en-US" dirty="0"/>
              <a:t>Lets the reader know what </a:t>
            </a:r>
            <a:r>
              <a:rPr lang="en-US" dirty="0" smtClean="0"/>
              <a:t>one character </a:t>
            </a:r>
            <a:r>
              <a:rPr lang="en-US" dirty="0"/>
              <a:t>thinks, sees, </a:t>
            </a:r>
            <a:r>
              <a:rPr lang="en-US" dirty="0" smtClean="0"/>
              <a:t>knows, hears</a:t>
            </a:r>
            <a:r>
              <a:rPr lang="en-US" dirty="0"/>
              <a:t>, and feels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Uses </a:t>
            </a:r>
            <a:r>
              <a:rPr lang="en-US" dirty="0"/>
              <a:t>the pronouns: </a:t>
            </a:r>
            <a:r>
              <a:rPr lang="en-US" i="1" dirty="0"/>
              <a:t>he, she, </a:t>
            </a:r>
            <a:r>
              <a:rPr lang="en-US" i="1" dirty="0" smtClean="0"/>
              <a:t>it, they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0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Third Person Omniscient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r>
              <a:rPr lang="en-US" dirty="0"/>
              <a:t>The narrator has </a:t>
            </a:r>
            <a:r>
              <a:rPr lang="en-US" dirty="0" smtClean="0"/>
              <a:t>unlimited knowledge </a:t>
            </a:r>
            <a:r>
              <a:rPr lang="en-US" dirty="0"/>
              <a:t>and can </a:t>
            </a:r>
            <a:r>
              <a:rPr lang="en-US" dirty="0" smtClean="0"/>
              <a:t>describe every </a:t>
            </a:r>
            <a:r>
              <a:rPr lang="en-US" dirty="0"/>
              <a:t>character’s thoughts </a:t>
            </a:r>
            <a:r>
              <a:rPr lang="en-US" dirty="0" smtClean="0"/>
              <a:t>and interpret </a:t>
            </a:r>
            <a:r>
              <a:rPr lang="en-US" dirty="0"/>
              <a:t>their behaviors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Clues</a:t>
            </a:r>
          </a:p>
          <a:p>
            <a:r>
              <a:rPr lang="en-US" dirty="0"/>
              <a:t>Lets the reader know </a:t>
            </a:r>
            <a:r>
              <a:rPr lang="en-US" dirty="0" smtClean="0"/>
              <a:t>unlimited information </a:t>
            </a:r>
            <a:r>
              <a:rPr lang="en-US" dirty="0"/>
              <a:t>about the characters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Uses </a:t>
            </a:r>
            <a:r>
              <a:rPr lang="en-US" dirty="0"/>
              <a:t>the pronouns: </a:t>
            </a:r>
            <a:r>
              <a:rPr lang="en-US" i="1" dirty="0"/>
              <a:t>he, she, </a:t>
            </a:r>
            <a:r>
              <a:rPr lang="en-US" i="1" dirty="0" smtClean="0"/>
              <a:t>it, they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515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Watch the videos!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Point of View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Point of View-Video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668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</TotalTime>
  <Words>325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Point of View</vt:lpstr>
      <vt:lpstr>PowerPoint Presentation</vt:lpstr>
      <vt:lpstr>First Person</vt:lpstr>
      <vt:lpstr>Second Person</vt:lpstr>
      <vt:lpstr>Second Person</vt:lpstr>
      <vt:lpstr>Third Person Objective</vt:lpstr>
      <vt:lpstr>Third Person Objective</vt:lpstr>
      <vt:lpstr>Third Person Omniscient</vt:lpstr>
      <vt:lpstr>Watch the videos!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of View</dc:title>
  <dc:creator>Brigitta Post</dc:creator>
  <cp:lastModifiedBy>Brigitta Post</cp:lastModifiedBy>
  <cp:revision>8</cp:revision>
  <dcterms:created xsi:type="dcterms:W3CDTF">2018-06-25T14:12:30Z</dcterms:created>
  <dcterms:modified xsi:type="dcterms:W3CDTF">2019-07-15T21:22:50Z</dcterms:modified>
</cp:coreProperties>
</file>